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258" r:id="rId3"/>
    <p:sldId id="385" r:id="rId4"/>
    <p:sldId id="386" r:id="rId5"/>
    <p:sldId id="260" r:id="rId6"/>
    <p:sldId id="259" r:id="rId7"/>
    <p:sldId id="276" r:id="rId8"/>
    <p:sldId id="275" r:id="rId9"/>
    <p:sldId id="272" r:id="rId10"/>
    <p:sldId id="427" r:id="rId11"/>
    <p:sldId id="266" r:id="rId12"/>
    <p:sldId id="394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296" r:id="rId34"/>
    <p:sldId id="297" r:id="rId35"/>
    <p:sldId id="424" r:id="rId36"/>
    <p:sldId id="302" r:id="rId37"/>
    <p:sldId id="303" r:id="rId38"/>
    <p:sldId id="330" r:id="rId39"/>
    <p:sldId id="414" r:id="rId40"/>
    <p:sldId id="416" r:id="rId41"/>
    <p:sldId id="311" r:id="rId42"/>
    <p:sldId id="421" r:id="rId43"/>
    <p:sldId id="417" r:id="rId44"/>
    <p:sldId id="418" r:id="rId45"/>
    <p:sldId id="419" r:id="rId46"/>
    <p:sldId id="420" r:id="rId47"/>
    <p:sldId id="365" r:id="rId48"/>
  </p:sldIdLst>
  <p:sldSz cx="9144000" cy="5143500" type="screen16x9"/>
  <p:notesSz cx="6858000" cy="9144000"/>
  <p:embeddedFontLst>
    <p:embeddedFont>
      <p:font typeface="Arvo" panose="020B060402020202020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Black" panose="02000000000000000000" pitchFamily="2" charset="0"/>
      <p:bold r:id="rId58"/>
      <p:bold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bold r:id="rId65"/>
      <p:italic r:id="rId66"/>
      <p:boldItalic r:id="rId67"/>
    </p:embeddedFont>
    <p:embeddedFont>
      <p:font typeface="Roboto Medium" panose="02000000000000000000" pitchFamily="2" charset="0"/>
      <p:regular r:id="rId68"/>
      <p: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394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B42"/>
    <a:srgbClr val="3D85C6"/>
    <a:srgbClr val="000000"/>
    <a:srgbClr val="CCCCCC"/>
    <a:srgbClr val="FFFFFF"/>
    <a:srgbClr val="C7D3E6"/>
    <a:srgbClr val="3F5378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5157" autoAdjust="0"/>
  </p:normalViewPr>
  <p:slideViewPr>
    <p:cSldViewPr snapToGrid="0">
      <p:cViewPr varScale="1">
        <p:scale>
          <a:sx n="139" d="100"/>
          <a:sy n="139" d="100"/>
        </p:scale>
        <p:origin x="79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 err="1"/>
              <a:t>ñalamiento</a:t>
            </a:r>
            <a:r>
              <a:rPr lang="es-AR" dirty="0"/>
              <a:t> ferroviario</a:t>
            </a:r>
            <a:endParaRPr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Recopiladas de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Transport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for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New South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Wales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, Australia.</a:t>
            </a:r>
            <a:endParaRPr sz="12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3269632" y="2045900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77" y="3220235"/>
            <a:ext cx="2837521" cy="1308112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4" y="2744411"/>
            <a:ext cx="2024002" cy="374973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800" y="1527891"/>
            <a:ext cx="1734407" cy="772958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47" y="2217162"/>
            <a:ext cx="2024002" cy="7074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Hoja de ruta </a:t>
            </a:r>
            <a:endParaRPr dirty="0"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Martín Menéndez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134143" y="296068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Santiago Germino</a:t>
            </a:r>
            <a:endParaRPr dirty="0"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0000"/>
                </a:solidFill>
              </a:rPr>
              <a:t>railML - Auspiciantes</a:t>
            </a:r>
            <a:endParaRPr sz="1900" dirty="0">
              <a:solidFill>
                <a:srgbClr val="FF0000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20" y="1996145"/>
            <a:ext cx="3714750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90" y="2250595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856" y="1599892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5417" y="2895887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362" y="1708442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971" y="1646616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6740" y="2265220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6735" y="2227099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6174181" y="3043578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639" y="3686764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3427" y="4314937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91913" y="3729586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31719" y="3701072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04588" y="2830885"/>
            <a:ext cx="1300812" cy="4943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0000"/>
                </a:solidFill>
              </a:rPr>
              <a:t>railML - Niveles</a:t>
            </a:r>
            <a:endParaRPr sz="1400" dirty="0">
              <a:solidFill>
                <a:srgbClr val="FF0000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0000"/>
                </a:solidFill>
              </a:rPr>
              <a:t>railML - Capas</a:t>
            </a:r>
            <a:endParaRPr sz="1400" dirty="0">
              <a:solidFill>
                <a:srgbClr val="FF0000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2697636" y="3628026"/>
            <a:ext cx="1368538" cy="575612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10126" y="3653907"/>
            <a:ext cx="1207216" cy="49696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202264" y="3719583"/>
            <a:ext cx="635125" cy="349095"/>
          </a:xfrm>
          <a:prstGeom prst="mathNotEqual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114665" y="4376794"/>
            <a:ext cx="335575" cy="323912"/>
          </a:xfrm>
          <a:prstGeom prst="mathPlus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165628" y="4797598"/>
            <a:ext cx="257567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dos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Simplificación de señales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285BF6-D04A-9DE2-40D0-A83558D0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9881" y="1702182"/>
            <a:ext cx="4800600" cy="2247900"/>
          </a:xfrm>
          <a:prstGeom prst="rect">
            <a:avLst/>
          </a:prstGeom>
        </p:spPr>
      </p:pic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HW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78" y="858837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310" y="500901"/>
            <a:ext cx="2049613" cy="6691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2406926" y="338350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6835775" cy="411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3378086357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 dirty="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Conclusiones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Analizador de redes ferroviarias analiza correctamente las topologías.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Generador de código en VHDL implementa el sistema para casi cualquier topología.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generador de tramas facilita la verificación de los sistemas generados.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artículos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 dirty="0"/>
              <a:t> Latin America y el CASE 2019/2020.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enfoque geográfico es mucho más escalable que el enfoque funcional.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enfoque geográfico es fácilmente testeable y compatible con el estandar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>
                <a:solidFill>
                  <a:srgbClr val="000000"/>
                </a:solidFill>
              </a:rPr>
              <a:t>.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Próximos pasos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grafos ferroviarios.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Integración con la </a:t>
            </a:r>
            <a:r>
              <a:rPr lang="en" sz="2000" dirty="0">
                <a:solidFill>
                  <a:srgbClr val="FF9800"/>
                </a:solidFill>
              </a:rPr>
              <a:t>interfaz gráfica</a:t>
            </a:r>
            <a:r>
              <a:rPr lang="en" sz="2000" dirty="0"/>
              <a:t> desarrollada en UTN Facultad Regional Haedo.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la estación Olivos y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Migración al hardware de CNEA y aplicación de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señalimiento.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1645</Words>
  <Application>Microsoft Office PowerPoint</Application>
  <PresentationFormat>On-screen Show (16:9)</PresentationFormat>
  <Paragraphs>385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Roboto Medium</vt:lpstr>
      <vt:lpstr>Arial</vt:lpstr>
      <vt:lpstr>Roboto Condensed</vt:lpstr>
      <vt:lpstr>Arvo</vt:lpstr>
      <vt:lpstr>Roboto</vt:lpstr>
      <vt:lpstr>Roboto Black</vt:lpstr>
      <vt:lpstr>Roboto Condensed Light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106</cp:revision>
  <dcterms:modified xsi:type="dcterms:W3CDTF">2024-09-20T10:07:46Z</dcterms:modified>
</cp:coreProperties>
</file>